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4408"/>
    <a:srgbClr val="F75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2" autoAdjust="0"/>
    <p:restoredTop sz="94660"/>
  </p:normalViewPr>
  <p:slideViewPr>
    <p:cSldViewPr>
      <p:cViewPr>
        <p:scale>
          <a:sx n="90" d="100"/>
          <a:sy n="90" d="100"/>
        </p:scale>
        <p:origin x="-92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8C0A-0A31-4932-858E-20922D0A5E9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2178-B87E-48F4-8384-F5F702B3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19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8C0A-0A31-4932-858E-20922D0A5E9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2178-B87E-48F4-8384-F5F702B3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11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8C0A-0A31-4932-858E-20922D0A5E9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2178-B87E-48F4-8384-F5F702B3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1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8C0A-0A31-4932-858E-20922D0A5E9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2178-B87E-48F4-8384-F5F702B3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7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8C0A-0A31-4932-858E-20922D0A5E9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2178-B87E-48F4-8384-F5F702B3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85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8C0A-0A31-4932-858E-20922D0A5E9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2178-B87E-48F4-8384-F5F702B3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55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8C0A-0A31-4932-858E-20922D0A5E9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2178-B87E-48F4-8384-F5F702B3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29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8C0A-0A31-4932-858E-20922D0A5E9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2178-B87E-48F4-8384-F5F702B3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87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8C0A-0A31-4932-858E-20922D0A5E9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2178-B87E-48F4-8384-F5F702B3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56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8C0A-0A31-4932-858E-20922D0A5E9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2178-B87E-48F4-8384-F5F702B3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55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8C0A-0A31-4932-858E-20922D0A5E9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2178-B87E-48F4-8384-F5F702B3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40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8C0A-0A31-4932-858E-20922D0A5E9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2178-B87E-48F4-8384-F5F702B3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29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0" Type="http://schemas.microsoft.com/office/2007/relationships/hdphoto" Target="../media/hdphoto2.wdp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" y="-64152"/>
            <a:ext cx="9144000" cy="214680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Texturizer/>
                    </a14:imgEffect>
                    <a14:imgEffect>
                      <a14:colorTemperature colorTemp="6000"/>
                    </a14:imgEffect>
                    <a14:imgEffect>
                      <a14:saturation sat="49000"/>
                    </a14:imgEffect>
                    <a14:imgEffect>
                      <a14:brightnessContrast brigh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39574" y="1207496"/>
            <a:ext cx="2064855" cy="914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94" y="0"/>
            <a:ext cx="196215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106" y="266421"/>
            <a:ext cx="3168351" cy="91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965" y="791010"/>
            <a:ext cx="2419354" cy="49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0409" y="124611"/>
            <a:ext cx="1656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ПРИ ПОДДЕРЖКЕ</a:t>
            </a:r>
          </a:p>
          <a:p>
            <a:r>
              <a:rPr lang="ru-RU" sz="1100" dirty="0" smtClean="0"/>
              <a:t>ПРАВИТЕЛЬСТВА МОСКВЫ</a:t>
            </a:r>
            <a:endParaRPr lang="ru-RU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769394" y="2419824"/>
            <a:ext cx="5026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Каждое микро- и малое предприятие и ИП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4617720" y="178189"/>
            <a:ext cx="3234351" cy="1204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</a:rPr>
              <a:t>Экономическая перепись малого бизнеса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</a:rPr>
              <a:t>до 1 мая 2021 года</a:t>
            </a:r>
            <a:endParaRPr lang="ru-RU" sz="2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7467317" y="6309320"/>
            <a:ext cx="1353155" cy="520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МОССТАТ</a:t>
            </a:r>
          </a:p>
          <a:p>
            <a:pPr algn="r"/>
            <a:r>
              <a:rPr lang="en-US" sz="12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mosstat.gks.ru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4" descr="https://sbiso.ru/wp-content/uploads/2020/04/emblema_fsg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653" y="-23961"/>
            <a:ext cx="696627" cy="8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104" y="-69245"/>
            <a:ext cx="934198" cy="86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40191" y1="51351" x2="40191" y2="513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79" y="2280260"/>
            <a:ext cx="697816" cy="61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769394" y="3110079"/>
            <a:ext cx="8151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Предоставление сведений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обязательно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9394" y="4843995"/>
            <a:ext cx="7988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Ваше участие сегодня – </a:t>
            </a:r>
            <a:r>
              <a:rPr lang="ru-RU" sz="16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это основа для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поддержки </a:t>
            </a:r>
            <a:r>
              <a:rPr lang="ru-RU" sz="16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малого бизнеса</a:t>
            </a:r>
            <a:br>
              <a:rPr lang="ru-RU" sz="16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2022-2026 годах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3048" y="6464369"/>
            <a:ext cx="4020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Конфиденциальность гарантируется Росстатом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40191" y1="51351" x2="40191" y2="513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52" y="2970515"/>
            <a:ext cx="697816" cy="61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40191" y1="51351" x2="40191" y2="513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77" y="4827541"/>
            <a:ext cx="697816" cy="61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634620" y="3636878"/>
            <a:ext cx="52981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Едином портале государственных услуг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через специализированных операторов связи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системе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web-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сбора Росстата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бумажном бланке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40191" y1="51351" x2="40191" y2="513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43" y="3842289"/>
            <a:ext cx="697816" cy="61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769394" y="3981853"/>
            <a:ext cx="1973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Способы сдачи: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7" y="11419"/>
            <a:ext cx="696627" cy="82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659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</TotalTime>
  <Words>58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Атрощенко Натальи Сергеевны</dc:creator>
  <cp:lastModifiedBy>Красильников Сергей Владимирович</cp:lastModifiedBy>
  <cp:revision>40</cp:revision>
  <dcterms:created xsi:type="dcterms:W3CDTF">2021-01-13T07:18:49Z</dcterms:created>
  <dcterms:modified xsi:type="dcterms:W3CDTF">2021-04-07T11:31:23Z</dcterms:modified>
</cp:coreProperties>
</file>